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凸起圆环定位视觉方案（2D）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使用"点与圆距离"算子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订阅找圆输出的圆心坐标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配置ROI环绕圆环区域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设置距离阈值判断凸起高度（需结合标定系数）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使用斑点检测算子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设置面积过滤排除背景噪声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圆度过滤识别非规则缺陷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使用条件判断算子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比较测量直径与公差范围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判断凸起距离是否超出阈值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通过OK/NG控件显示检测状态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使用保存图片算子存储异常图像（NG时触发）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启用CPK统计界面进行过程能力分析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使用统计功能算子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记录每批次检测的成功率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生成检测数据趋势图（折线图）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解决方案：采用中孔背光源并调整光源角度，减少金属表面反光干扰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风险点：安装位置偏差导致视野未完全覆盖目标区域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解决方案：使用标定工具校准相机位置，确保350×290mm搜索范围完整覆盖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风险点：来料表面氧化或划痕影响圆环轮廓识别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解决方案：在预处理阶段增强对比度和形态学处理，提升对缺陷的鲁棒性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●产品名称：凸起圆环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mm)：350.0 * 290.0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●工作距离(mm)：837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837mm, B(视野宽度) = 319mm, C(视野长度) = 385mm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JL-BRD3-350×350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选择相机模式，连接工业相机（假设已配置）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设置曝光时间、增益等参数以适应金属反光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定义图像采集区域覆盖350×290mm搜索范围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仿真器（测试阶段）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加载本地测试图像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设置图像切换时间间隔匹配30pcs/min节拍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增强银灰色金属表面的对比度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消除金属反光造成的噪声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使用Canny算子提取圆环轮廓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闭运算填补轮廓断裂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膨胀操作增强凸起特征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凸起圆环检测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使用高精度棋盘格标定（350×290mm区域）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设置棋盘格单格尺寸匹配2mm分辨率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保存标定文件供后续算子调用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圆环定位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使用"找圆"算子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输入标定文件实现世界坐标转换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设置最小/最大半径范围（根据产品规格）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启用亚像素精度提高定位准确性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凸起验证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