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凸起圆环定位视觉方案（2D）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将检测结果转换为标准协议格式（如{产品ID, 状态, 缺陷数量}）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通过TCP客户端将格式化结果发送至PLC控制系统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接收数据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订阅PLC触发信号启动检测流程（若需外部触发）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风险点：金属反光干扰可能导致图像对比度不足，影响边缘检测精度。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解决方案：采用中孔背光源均匀照明，降低表面反光对轮廓识别的影响。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风险点：工作距离较长（693mm），镜头畸变可能影响定位精度。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解决方案：使用标定模块进行镜头畸变校正，确保图像几何准确性。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风险点：来料凸起圆环尺寸存在微小差异，超出模型容差范围。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解决方案：设置边缘宽度合格比例为[80, 120]，提升模型对尺寸波动的适应性。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●产品名称：凸起圆环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mm)：350.0 * 290.0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●工作距离(mm)：693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693mm, B(视野宽度) = 319mm, C(视野长度) = 385mm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MV-CT004G-125GM01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359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478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0982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18622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MV-CT004G-125GM01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JL-BRD3-350×350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配置海康相机的分辨率与帧率，确保图像清晰度满足最小特征分辨要求（2mm）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设置均匀背光以减少金属反光干扰，确保凸起圆环轮廓清晰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使用高斯滤波（核大小5×5）抑制噪声，保留边缘细节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调整对比度系数至120%，Gamma值至0.8以增强暗部细节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畸变校正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应用畸变标定模块，加载预标定文件消除镜头径向畸变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边缘对模型缺陷检测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边缘模型配置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手动绘制凸起圆环的边缘对轨迹，设置理想宽度为实际测量值±10%容差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运行参数设置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边缘查找类型：最强最接近边缘对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滤波尺寸：3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位置偏移阈值：0.5mm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宽度合格比例：[80, 120]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启用断裂缺陷检测与阶梯缺陷检测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通过模块状态输出（OK/NG）判断缺陷存在性，记录缺陷类型与位置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条件分支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根据缺陷检测结果（模块状态）区分合格品与不合格品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保存检测结果至CSV文件，包含时间戳、缺陷类型、坐标信息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