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凸起圆环定位视觉方案（2D）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┴ 输出圆度误差值（要求＜0.05mm）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条件分支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若高度差值＞0.2mm则标记NG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若圆度误差＞0.05mm则标记NG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┴ 同时满足条件则输出OK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┴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┴ 将测量数据按日期分文件夹存储（保留最近7天数据）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┴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配置Modbus-TCP协议（IP:192.168.1.100，端口502）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当检测结果为OK时写入寄存器地址40001=1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┴ 当检测结果为NG时写入寄存器地址40002=1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风险点：金属反光干扰图像采集，影响定位精度。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解决方案：采用中孔背光源与同轴光源组合照明，降低反光影响。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风险点：工作距离较大，易受振动导致图像模糊。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解决方案：使用刚性支架固定相机，并远离振动源。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风险点：来料表面氧化或划痕可能导致检测误判。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解决方案：在预处理阶段增强对比度并设置合理的公差范围。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●产品名称：凸起圆环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mm)：350.0 * 290.0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●工作距离(mm)：693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693mm, B(视野宽度) = 319mm, C(视野长度) = 385mm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MV-CB004-10GM-C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85" y="2571159"/>
            <a:ext cx="6006465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9822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8622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2376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32566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51316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60116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MV-CB004-10GM-C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JL-BRD3-350×350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设置海康威视相机分辨率为4096×3000，帧率30fps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配置触发模式为外部信号触发（与传送带同步）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设置曝光时间为10ms，增益为50%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┴ 采用环形背光（亮度80%）与同轴光源（亮度60%）组合，消除金属反光干扰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启用中值滤波（窗口大小5×5）抑制噪声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应用直方图均衡化增强对比度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┴ 使用高斯滤波（σ=1.5）平滑图像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┴ 绘制350×290mm检测区域，中心对准传送带工位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凸起圆环检测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定位阶段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圆查找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设置最小半径50mm，最大半径80mm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├── 启用亚像素精度计算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┴ 设置边缘极性为"从白到黑"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┴ 位置修正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┴ 基于圆心坐标进行±5mm范围的亚像素级位姿校正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测量阶段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线圆测量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创建4条径向测量线（间隔90°）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├── 设置测量范围为圆周±10mm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│   ┴ 输出高度差值（公差±0.2mm）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┴ 圆圆测量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    ├── 比较实际圆与理论圆（半径公差±0.5mm）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