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凸起圆环定位视觉方案（2D）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设置极性为白底黑点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配置面积过滤范围（排除小噪点）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开启圆度过滤（识别规则缺陷）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应用形态学闭操作消除孔洞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判断找圆结果的半径是否在公差范围内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判断斑点缺陷数量是否超过阈值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通过指示灯控件显示检测状态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记录检测结果到文本显示控件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设置端口号、波特率、数据位等参数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配置发送格式为ASCII码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记录总检测次数、成功次数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计算良品率并显示在柱状图控件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风险点：强光干扰可能导致图像过曝，影响圆环边缘检测精度。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解决方案：加装遮光罩或调整光源角度，避免环境光直射相机镜头。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风险点：相机安装位置偏移可能造成视野偏移，导致定位失败。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解决方案：使用机械固定支架并配合标定校准，确保安装精度与稳定性。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风险点：不同批次物料表面反光差异大，影响图像灰度一致性。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解决方案：采用中孔背光源均匀照明，并在软件中加入自适应阈值处理算法。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●产品名称：凸起圆环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mm)：350.0 * 290.0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●工作距离(mm)：837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837mm, B(视野宽度) = 319mm, C(视野长度) = 385mm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S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1316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0116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JL-BRD3-350×350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选择仿真器模式，加载本地测试图像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设置图像路径为安装目录下的Picture目录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配置加载顺序为正序，最后一张停止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添加包含凸起圆环的测试图像文件夹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相机参数配置（若使用实际相机）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设置曝光时间、增益、伽马值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配置拉流模式为软触发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选择高斯滤波方法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设置滤波核高宽为5×5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ROI区域选择覆盖整个图像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选择自动阈值方法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ROI区域选择聚焦于凸起圆环区域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设置棋盘格单个格子宽度和高度为实际物理尺寸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导出标定文件供后续测量使用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凸起圆环检测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设置卡尺数量为6，搜索长度500，投影长度100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配置边缘模式为单边缘，极性为由暗到明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设置对比度阈值为50，高斯半径为2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启用排序模式按对比度方向排序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斑点检测（缺陷识别）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