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凸起圆环定位视觉方案（2D）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●产品名称：凸起圆环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290.0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●工作距离(mm)：837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传送带眼在手上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43876"/>
            <a:ext cx="5101632" cy="3544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0982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862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