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刀头尺寸测量视觉方案（2D）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角度计算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点与点夹角算子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起点：模板匹配输出的刀尖顶点坐标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终点1：左侧边缘检测点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终点2：右侧边缘检测点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夹角容差：±3°（根据工艺要求设定）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合格范围：设定理论角度±2°（需根据实际刀具规格调整）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输出布尔值：合格（true）/不合格（false）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存储内容：刀尖角度值、判定结果、检测时间戳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存储路径：D:\InspectionResults\BladeTipAngle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协议：Modbus TCP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IP地址：192.168.1.100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端口号：502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风险点：金属反光与传送带运动可能导致图像模糊或对比度不足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解决方案：采用环形背光+80%亮度控制，结合短曝光（1ms）消除运动模糊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风险点：相机安装角度偏差导致刀尖区域成像畸变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解决方案：根据1147mm工作距离校准相机俯仰角，确保视野中心对准刀尖区域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风险点：刀头表面氧化或涂层差异影响边缘检测阈值稳定性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解决方案：启用自动阈值算法并预留±15%灰度范围适应性调整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●产品名称：刀头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●测量内容：刀尖角度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●工作距离(mm)：1147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1147mm,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5178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60584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曝光时间：根据传送带速度1m/s设置短曝光（例如1ms）以减少运动模糊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增益：适当提高增益增强金属表面反光区域的细节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触发模式：配置硬触发与传送带同步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采用环形背光消除金属反光干扰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设置光源亮度为80%以平衡刀尖轮廓与背景对比度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阈值：自动阈值（根据银色金属特性自适应）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极性：黑底白点（针对金属反光区域）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操作模式：开运算（先腐蚀后膨胀）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操作核大小：5×5（消除小面积噪声）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对比度：增强至120%以突出刀尖轮廓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锐化：开启高斯锐化（半径2）强化边缘特征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刀尖角度测量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关联模板：加载预先训练的刀头模板（包含刀尖区域）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角度范围：[-10°, +10°]（根据实际刀尖角度范围调整）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最小分数：0.8（确保匹配可靠性）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卡尺个数：2（分别检测刀尖两侧边缘）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搜索长度：50像素（覆盖刀尖区域）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对比度阈值：150（过滤弱边缘）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边缘极性：由暗到明（针对金属反光过渡区域）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