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刀尖尺寸测量视觉方案（2D）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风险点：金属材质反光可能导致图像对比度不足，影响角度测量精度。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解决方案：采用面形光源均匀照明，避免局部强光反射干扰。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风险点：相机安装高度或角度偏差可能导致视野范围超出或覆盖不足。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解决方案：通过标定工具校准相机与检测区域的相对位置，确保工作距离与视野匹配。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风险点：传送带速度波动或来料位置偏移可能造成图像采集时机误差。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解决方案：优化触发信号同步逻辑，确保相机在产品静止或匀速阶段捕获图像。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●产品名称：刀尖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●测量内容：刀尖角度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●检测区域(mm*mm)：100.0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</a:t>
            </a:r>
          </a:p>
          <a:p>
            <a:pPr>
              <a:defRPr sz="1400" b="1"/>
            </a:pPr>
            <a:r>
              <a:t>●工作距离(mm)：235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18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235mm, B(视野宽度) = 88mm, C(视野长度) = 110mm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026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11437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25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1341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VLHBQD100R3X-24V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使用相机采集刀尖区域图像，配置触发信号同步传送带运动，确保刀尖在静止或匀速状态下被捕获。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亮度调整：增强刀尖与背景的对比度，减少金属反光干扰。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对比度增强：突出刀尖边缘特征，便于后续边缘检测。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平滑滤波：消除图像噪声，保证边缘检测的稳定性。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刀尖角度测量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找边：使用卡尺工具或找顶点算子定位刀尖两侧的边缘线。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直线拟合：对检测到的边缘点进行拟合，生成两条代表刀尖边的直线。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直线与直线夹角：计算两条拟合直线之间的夹角，作为刀尖角度的测量结果。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条件判断：将测量角度与预设公差范围比较，输出OK/NG判定。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结果显示：在自定义界面中显示测量角度值及判定结果。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通过串口或网络协议将检测结果（角度值、OK/NG状态）发送至PLC或上位机系统。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数据存储：记录每次检测的角度数据，启用CPK统计功能分析过程能力，监控测量稳定性。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