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刀尖1尺寸测量视觉方案（2D）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设置角度公差范围±3°（根据工艺要求）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输出OK/NG状态（绑定全局变量"AngleResult"）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文本保存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保存检测角度值（保留3位小数）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存储路径配置为"C:\InspectionData\刀尖1\{日期}\{时间}.csv"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发送数据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订阅条件检测结果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配置TCP/IP协议（IP:192.168.1.100, Port:502）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设置数据格式为"Angle:{角度值} Status:{0/1}"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风险点：金属反光可能导致图像过曝或边缘特征丢失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解决方案：采用条形组合光源+漫射板实现均匀照明，设置自动曝光补偿功能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风险点：多相机阵列易产生安装角度偏差导致测量基准偏移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解决方案：使用激光校准仪进行安装定位，设置安装角度公差±0.5°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风险点：银色金属表面氧化层厚度差异可能影响边缘检测精度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解决方案：建立表面反光补偿算法库，支持不同氧化层厚度的自适应参数匹配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●产品名称：刀尖1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●测量内容：刀尖角度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●检测区域(mm*mm)：1000.0 * 800.0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●工作距离(mm)：522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212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522mm, B(视野宽度) = 170mm, C(视野长度) = 225mm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HC1605A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2957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04568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872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96038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HC1605A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VLTX3D1500X29R6W-CT-24V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设置相机分辨率为1000×800，匹配检测区域尺寸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配置触发模式为外部触发（适应传送带速度2m/s）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开启光源控制（恒定亮度补偿金属反光）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图像源配置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订阅相机实时图像流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设置图像缓存队列深度为5（应对200pcs/min节拍）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选择高斯滤波（核尺寸5×5）抑制金属表面噪声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设置边缘增强参数（对比度系数120%）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开运算（3×3矩形结构元）消除小面积干扰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闭运算（5×5椭圆结构元）填充刀尖边缘缺失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刀尖角度检测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直线查找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设置卡尺数量为8（覆盖1000×800mm区域）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边缘极性选择"从黑到白"（适应银色金属边缘特征）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滤波尺寸设为3（平衡抗噪与精度）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剔除距离设为1.5像素（0.1mm精度对应）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线线测量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订阅直线查找模块的两条直线数据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输出角度范围限制为-180°~180°（精确到0.01°）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