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刀尖2尺寸测量视觉方案（2D）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滤波尺寸设为3（抑制噪声）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边缘阈值设为150（突出金属边缘）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理想边缘宽度设为0.5mm（匹配刀尖特征）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几何创建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使用边缘对中点计算夹角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设置角度公差范围±3°（根据工艺要求）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设置角度合格阈值（90°±3°）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输出OK/NG状态（0代表NG，1代表OK）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记录实际测量角度值（保留3位小数）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存储NG图像（命名格式：NG_时间戳.png）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配置Modbus TCP通信（IP:192.168.1.100:502）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发送OK/NG状态到DB地址40001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发送测量角度值到DB地址40002（浮点型）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风险点：金属反光可能导致图像过曝或暗区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解决方案：采用高亮度环形光源+漫射板组合，调整光源入射角至45°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风险点：高速传送带振动导致相机焦平面偏移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解决方案：使用C型支架+橡胶减震垫固定，预留3mm垂直调节空间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风险点：银色金属表面氧化层厚度差异影响成像对比度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解决方案：配置频闪光源（频率10kHz）与相机触发信号硬同步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●产品名称：刀尖2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●测量内容：刀尖角度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●工作距离(mm)：444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444mm, B(视野宽度) = 146.7mm, C(视野长度) = 183.3mm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MV-CT200R-19UC01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5472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MH2520K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35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4478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830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9183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MV-CT200R-19UC01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MH2520K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设置相机分辨率为4096×3112（覆盖500×400mm检测区域）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配置全局触发模式（与传送带速度同步）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设置曝光时间为1/1000秒（匹配10m/s运动速度）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启用ROI裁剪功能（限定500×400mm检测区域）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配置环形光源（亮度80%）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设置光源频闪模式（与相机触发信号同步）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启用锐化功能（锐化强度80%）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对比度调节（对比度系数120%）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选择高斯滤波（5×5核尺寸）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设置噪声抑制等级为3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刀尖角度测量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创建特征模板（使用产品标准图像）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设置匹配极性为从白到黑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配置角度范围-10°~+10°（补偿传送带振动）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设置边缘类型为最接近边缘对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配置边缘0/1极性为从黑到白/从白到黑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