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刀尖2尺寸测量视觉方案（2D）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加载预先训练的刀尖模板文件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设置角度范围为[-10°,10°]以适应机械手定位偏差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设置最小分数为0.8以确保匹配可靠性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启用亚像素高精度以满足0.1mm测量精度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配置3个卡尺工具围绕刀尖区域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搜索长度设为500像素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投影长度设为100像素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边缘极性设置为由暗到明（针对银色金属表面）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对比度阈值设为50以过滤弱边缘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忽略1个误差最大点以提高拟合直线稳定性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点与点夹角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输入找边算子输出的直线端点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计算两条直线的夹角作为刀尖角度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角度阈值判断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设置合格角度范围为[178°,182°]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输出布尔型结果至结果处理模块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输入角度检测结果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设置合格阈值范围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输出OK/NG状态至机械手控制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保存检测结果图像至指定路径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设置保存格式为PNG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启用异步存图模式以减少流程耗时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配置输出通道为Line0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设置脉冲模式输出NG信号（脉冲时长100ms）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连接条件判断结果作为输入参数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串口通信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配置波特率为9600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发送检测结果至机械手控制系统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订阅条件判断的布尔结果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设置按100次重置统计周期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记录合格率并生成CPK报告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风险点：金属反光可能导致图像过曝或暗区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解决方案：采用环形+背光组合光源并配置偏振片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风险点：508mm工作距离易受机械振动影响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解决方案：加装防震支架并预留10mm安装余量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风险点：银色金属氧化层厚度差异影响成像对比度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解决方案：预设3档光源亮度自动补偿方案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●产品名称：刀尖2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●测量内容：刀尖角度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●工作距离(mm)：508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508mm, B(视野宽度) = 169.23mm,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A3B00M/CU000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5472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051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1395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A3B00M/CU000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设置曝光时间为自动，增益为适中值以适应金属反光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启用全局相机配置以确保图像稳定性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设置拉流参数为连续模式以匹配机械手节拍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配置ROI区域为2000×2000mm检测范围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设置滤波核为5×5以消除金属表面噪声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ROI区域选择为整个检测区域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采用自适应阈值策略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设置局部阈值为10以增强刀尖边缘对比度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ROI区域选择为刀尖所在区域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执行开运算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操作核大小为3×3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用于消除小面积噪声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刀尖角度检测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