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刹车片定位视觉方案（3D）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风险点：环境光干扰导致点云数据异常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解决方案：加装遮光罩并控制现场光照强度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风险点：1150mm长距离安装易受机械振动影响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解决方案：采用防震支架并增加安装固定点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风险点：金属银色表面反光导致特征识别偏差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解决方案：预处理阶段启用动态增益补偿算法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●产品名称：刹车片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mm)：200*90*50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料框眼在手外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044097"/>
            <a:ext cx="3544089" cy="26892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66" y="1474470"/>
            <a:ext cx="6583266" cy="39090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80366" y="5671530"/>
            <a:ext cx="658326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使用"从相机获取图像"步骤，配置相机参数组并连接相机，确保采集到清晰的点云数据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点云降采样：降低点云密度以提升处理效率，保留关键几何特征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点过滤：移除异常点和噪声，提高点云质量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ROI设置：根据搜索范围(500×500×200mm)裁剪点云，聚焦目标区域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点云变换：将相机坐标系下的点云转换到机器人坐标系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使用"3D工件识别"步骤，加载金属刹车片的点云模板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设置识别参数：匹配容差3mm，启用旋转对称性补偿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输出工件位姿和尺寸信息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位姿调整：通过"调整位姿V2"步骤修正识别位姿，确保Z轴方向与抓取需求一致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位姿排序：使用"3D位姿排序V2"按优先级排列抓取点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生成抓取路径：调用"路径规划"步骤，配置直线运动方式避免关节运动抖动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配置标准接口通信：设置机器人服务名和通信IP地址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使用"输出"步骤发送抓取位姿，勾选"自动校正视觉系统漂移"参数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启动接口服务并验证通信状态码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记录定位误差：通过"计算两位姿沿指定方向的距离"步骤统计重复精度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保存检测结果：使用"数据保存"工具存储成功/失败案例，用于后续分析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