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刹车片定位视觉方案（3D）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高度阈值设为±1.5mm（覆盖陶瓷烧结可能产生的凹凸缺陷）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强度阈值设为±20（区分正常灰度与裂纹/气孔区域）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开操作设置（3×3px核）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去除小于50px²的微小噪点（过滤加工碎屑）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面积滤波器（最小面积100px²，最大面积2000px²）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排序方式设为"面积-递减"（优先输出最大缺陷）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判定规则：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单个工件缺陷数量＞3个 → NG（基于陶瓷刹车片工艺标准）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通信输出缺陷数量、最大缺陷面积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质量判定结果（0=OK，1=NG）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TCP协议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与PLC地址0x1000建立连接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周期性发送质量判定结果（周期≤200ms，匹配25pcs/min节拍）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1. 动态触发需确保轮廓仪采集频率≥12.5Hz（25pcs/min÷2s/pc）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2. Blob分析中建议使用"先列后行"排序方式，适配传送带X轴方向运动特性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3. 表面变换步骤可选：若检测区域存在安装面倾斜，需添加平面拟合+坐标系变换步骤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风险点：强环境光干扰导致3D线扫相机扫描数据波动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解决方案：加装遮光罩并配置防眩光滤镜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风险点：安装高度偏差导致Z轴视野未覆盖完整搜索范围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解决方案：校准相机安装角度并预留10mm垂直调节余量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风险点：陶瓷刹车片批次间表面反光率差异影响定位稳定性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解决方案：采用双波长激光补偿算法优化深度图对比度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●产品名称：刹车片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mm)：225*115*52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●定位精度要求(视觉)：0.9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mm)：400.0 * 350.0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1.11s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3D线激光轮廓测量仪（动态触发模式）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设置触发源为编码器（与传送带同步）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配置扫描行数为128行（平衡速度与分辨率）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Y轴分辨率设为0.5mm（满足0.9mm定位精度需求）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噪声去除等级设为中度（兼顾效率与精度）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滤波器类型选择高斯滤波（X/Y方向窗口大小3px）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使用特征区域限定刹车片表面范围（400×350×150mm）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使用强度图匹配模板（突出灰色陶瓷材质边缘）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特征区域框选刹车片基准边缘（如圆环边缘）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设置角度范围±5°（适应传送带±5°偏转）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缺陷检测（Blob分析）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使用强度图与深度图联合分析（增强缺陷识别鲁棒性）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参考类型设为无（直接使用原始深度值）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