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刹车片尺寸测量视觉方案（2D）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保存标定文件供后续模块调用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轮廓定位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使用找边工具检测刹车片四周边缘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设置搜索范围±50px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启用亚像素精度计算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应用模板匹配确认产品方向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训练标准刹车片模板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设置匹配得分阈值为95%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关键尺寸测量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长度测量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使用卡尺工具测量长边（400mm方向）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│   ├── 设置卡尺宽度为10px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│   ├── 启用自动对齐功能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宽度测量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使用拟合线工具测量宽边（400mm方向）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│   ├── 设置线段采样点数为50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│   ├── 启用最小二乘法拟合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圆角半径测量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使用找圆工具检测R角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│   ├── 设置最小/最大半径范围（根据产品图纸）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│   ├── 启用多解筛选功能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尺寸验证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应用数学表达式计算公差带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设置上下限为±1.4mm（满足2.8mm总公差）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输出偏差值至结果判断模块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使用条件判断算子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判断所有尺寸是否在公差范围内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输出OK/NG结果至显示界面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启用统计功能算子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记录每批次检测的成功率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生成CPK报告（目标CPK≥1.33）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配置保存图片工具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保存NG图像至指定路径（格式PNG）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设置最大存储数量为1000张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PLC交互（可选）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配置Modbus TCP协议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发送检测结果至PLC指定寄存器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接收产线触发信号（若需要联动）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质量分析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启用柱状图显示尺寸分布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配置折线图跟踪CPK趋势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设置报警阈值（连续5件NG时触发警报）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风险点：黑色陶瓷材质易产生反光/阴影，影响边缘检测精度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解决方案：采用高亮度环形面形光源（80%亮度）+多角度补光，消除表面反光干扰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风险点：1152mm长工作距离易导致视野畸变或覆盖不足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解决方案：选用6mm焦距镜头+精确校准标定板，确保400×400mm区域无畸变覆盖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风险点：不同批次刹车片表面纹理差异可能影响轮廓提取稳定性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解决方案：预处理阶段增加自适应对比度增强算法（120%对比度）+动态阈值二值化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●产品名称：刹车片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●产品材质：陶瓷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●最小工作距离(mm)：290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●检测区域(mm*mm)：400.0 * 400.0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●测量精度要求(mm)：2.8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●工作距离(mm)：1152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面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918" y="1492222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1152mm, B(视野宽度) = 440mm, C(视野长度) = 440mm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FA0601C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856" y="1425178"/>
            <a:ext cx="6872287" cy="40076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7586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8466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6656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7536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JL-BRP3-400×300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选择奥普特相机设备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设置曝光时间为5ms（根据实际光照调整）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设置增益为50%（保证图像亮度适中）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设置触发模式为软触发（因产品静止时采集）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开启高亮度环形光源（确保黑色陶瓷表面反差）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设置光源亮度为80%（避免过曝）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图像获取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通过相机采集400×400mm检测区域图像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输出原始图像至预处理模块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应用平滑滤波（核大小3×3）去除噪声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调整对比度至120%增强边缘特征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使用图像二值化（自动阈值）提取刹车片轮廓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创建400×400mm矩形ROI区域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应用掩膜工具限定处理范围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标定配置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执行棋盘格标定（精度0.1mm/px）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使用300×300mm标定板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