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模型类型：平衡模式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验证标准：轮廓匹配度≥98%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缺陷分类：根据特征区分划痕/裂纹/锈迹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缺陷分级：按面积/深度判定缺陷等级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输出检测报告（含缺陷位置坐标）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通过TCP/IP协议与PLC交互检测结果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输出信号：OK/NG状态（DO信号）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缺陷类型统计（日报表生成）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检测效率监控（节拍时间记录）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●检测内容：划痕、裂纹、锈迹、凹坑、孔洞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●来料方式：人工上料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●工作距离(mm)：393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使用高分辨率工业相机采集刹车盘图像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设置相机参数：自动曝光+灰度值优化（针对铸铁反光特性）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采集不同缺陷样本（划痕/裂纹/锈迹/凹坑/孔洞）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覆盖不同光照条件下的图像数据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ROI截取：320×320mm检测区域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图像增强：直方图均衡化消除黑色铸铁暗部细节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噪声抑制：中值滤波处理表面纹理干扰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标注缺陷区域（多边形工具精确勾勒）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训练参数配置：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输入尺寸：1024×1024（满足0.5mm分辨率）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数据增强：±15°旋转/±20%缩放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模型类型：高精度模式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验证标准：缺陷召回率≥99.5%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实例分割模块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标注完整刹车盘轮廓（像素级分割）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训练参数配置：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输入尺寸：1024×1024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数据增强：随机亮度/对比度调整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