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设置缺陷判定阈值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绿色阈值：OK结果（缺陷度&lt;0.3）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红色阈值：NG结果（缺陷度&gt;0.7）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输出缺陷区域热力图与坐标数据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根据缺陷面积/长度进行分级判定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生成检测结果报表（含缺陷位置/大小/严重程度）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记录每批次检测的缺陷分布统计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生成良品率趋势分析图表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风险点：风险点：现场存在高温与粉尘，可能影响相机稳定性与图像质量。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解决方案：解决方案：加装防尘罩与散热系统，确保设备运行环境稳定。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风险点：风险点：相机安装高度不一致可能导致检测区域覆盖不均。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解决方案：解决方案：使用激光水平仪校准所有相机安装位置，确保一致性。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风险点：风险点：不同批次刹车盘表面反光特性差异大，影响缺陷识别效果。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解决方案：解决方案：在预处理阶段加入自适应光照补偿算法，提升图像一致性。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●检测内容：表面缺陷（划痕）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mm)：600.0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●工作距离(mm)：599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A9A87M/CX703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CXP-6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4496 * 4096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MK3528M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A9A87M/CX703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MK3528M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使用高分辨率工业相机采集刹车盘表面图像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确保图像覆盖600×600mm检测区域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采集不同光照条件下的样本（包括正常光照和边缘光照）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保证图像无过曝/欠曝，缺陷区域清晰可见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调整图像亮度/对比度增强划痕特征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使用色彩平衡消除铸铁材质反光干扰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截取ROI区域聚焦刹车盘表面（避开安装孔等非检测区域）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创建"划痕"缺陷类别并标注缺陷区域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使用多边形工具精确勾勒划痕轮廓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对不同形状/深度的划痕进行差异化标注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划分训练集（80%）与验证集（20%）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确保包含各种缺陷分布位置的样本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覆盖不同铸铁材质纹理特征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配置训练参数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输入图像尺寸设置为1024×1024（满足0.1mm缺陷识别）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启用数据增强（±15%平移，±5%缩放）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选择高精度模型类型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训练模型并监控精度曲线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当精度曲线稳定后终止训练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