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风险点：风险点：铸铁材质反光特性可能导致图像采集时出现光斑干扰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解决方案：解决方案：采用中孔背光源实现均匀照明，消除表面反光干扰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风险点：风险点：相机安装角度偏差可能造成检测区域边缘成像模糊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解决方案：解决方案：通过三维调节支架精确校准相机光轴垂直于检测面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风险点：风险点：不同批次刹车盘表面氧化层厚度差异可能影响缺陷识别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解决方案：解决方案：建立标准样本库并定期进行图像增益补偿校准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12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922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54006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748868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70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5815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使用工业相机采集刹车盘320×320mm检测区域的高分辨率图像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ROI截取：框选刹车盘核心检测区域（320×320mm）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背景消除：通过掩膜工具排除铸铁材质反光干扰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对比度增强：调整图像亮度/对比度突出黑色铸铁表面缺陷特征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数据标注：使用多边形工具标注划痕/裂纹/锈蚀/气孔/涂层脱落等缺陷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数据增强：启用旋转/翻转/亮度变化增强模型泛化能力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模型训练：配置高精度模型类型，输入尺寸≥1024×1024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阈值设置：根据0.5mm缺陷分辨率调整分割精度参数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非监督分割模块（辅助）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无需标注OK图即可检测未知缺陷类型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设置OK/NG阈值区分表面不平整等全局性缺陷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多缺陷类型匹配矩阵分析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0.5mm缺陷识别率验证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生成缺陷位置坐标与类型报告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批次缺陷统计报表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缺陷类型分布直方图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