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风险点：风险点：环境光照波动可能导致图像亮度不均，影响缺陷识别。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解决方案：解决方案：采用中孔背光源并加装遮光罩，确保检测区域光照稳定性。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风险点：风险点：相机安装角度偏差可能导致检测区域边缘失真。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解决方案：解决方案：通过标定工具校准相机角度，确保320×320mm检测区域完全覆盖。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风险点：风险点：铸铁刹车盘表面氧化程度差异可能干扰缺陷特征提取。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解决方案：解决方案：预处理阶段增加自适应对比度增强算法，补偿表面颜色/反光差异。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●检测内容：划痕,裂纹,锈蚀,铸造气孔,表面不平整,涂层脱落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787mm, B(视野宽度) = 352mm, C(视野长度) = 352mm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MT1628X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12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2922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48231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691111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5701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658151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MT1628X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OPT-FLCA310290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使用高分辨率工业相机采集刹车盘表面图像，确保光照均匀且无反光干扰（调整曝光时间/白平衡）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截取320×320mm检测区域ROI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通过亮度/对比度调整优化图像质量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创建划痕/裂纹/锈蚀/气孔/不平整/涂层脱落六类缺陷标签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标注缺陷区域（多边形工具+画笔工具精细勾勒边缘）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划分80%训练集/20%验证集（确保各类缺陷样本均衡）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启用全局掩膜排除非检测区域干扰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开启数据增强（旋转±15°/翻转/亮度±20%）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使用实例分割模块（针对重叠缺陷场景）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创建单个缺陷实例标签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通过智能标注工具快速生成初始轮廓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输出缺陷类型及位置坐标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根据0.5mm分辨率要求校验检测精度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生成缺陷分布热力图并统计各类型缺陷占比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