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刹车盘外观检测视觉方案（2D）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缺陷分类：根据分割结果标记缺陷类型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缺陷面积统计：计算各类型缺陷面积占比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生成检测报告（包含热力图/缺陷位置坐标）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缺陷类型分布统计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检出率分析（按缺陷类型）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假阳性/假阴性记录与反馈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风险点：风险点：车间自然光/人工照明波动可能导致图像过曝或过暗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解决方案：解决方案：采用中孔背光源+遮光罩组合，确保恒定照明条件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风险点：风险点：相机安装角度偏差导致检测区域边缘失焦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解决方案：解决方案：使用三维调节支架+激光校准仪，保证光学轴垂直工件表面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风险点：风险点：铸铁批次差异导致表面反光特性波动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解决方案：解决方案：预处理阶段增加自适应直方图均衡化算法，动态补偿表面光泽差异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●产品名称：刹车盘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●检测内容：划痕,裂纹,锈蚀,铸造气孔,表面不平整,涂层脱落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●产品材质：铸铁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mm)：320.0 * 320.0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●来料方式：人工放置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●最小缺陷分辨要求(mm)：0.5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●工作距离(mm)：787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中孔背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6609" y="2361691"/>
            <a:ext cx="2820352" cy="32270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787mm, B(视野宽度) = 352mm, C(视野长度) = 352mm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OPT-CC1-C020-UG1-02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1624 * 1464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MK1628M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中孔背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932" y="1367313"/>
            <a:ext cx="7938135" cy="41233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94122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029223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504760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7135602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57015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658151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OPT-CC1-C020-UG1-02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MK1628M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OPT-FLCA310290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使用高分辨率工业相机采集刹车盘表面图像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采集包含所有缺陷类型的样本（划痕/裂纹/锈蚀/气孔/不平整/涂层脱落）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采集不同光照条件下的图像（避免过曝/过暗）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采集正常OK图像作为基准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ROI截取：框选320×320mm检测区域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图像增强：调整对比度/亮度消除铸铁反光干扰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网格剪切：将大图切割为小图（建议128×128mm）以提升小缺陷（0.5mm）检测精度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数据标注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使用多边形工具精确标注各类缺陷区域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使用掩膜工具遮盖非检测区域（如安装孔/边缘）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创建6个缺陷类别（划痕/裂纹/锈蚀/气孔/不平整/涂层脱落）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启用数据增强（旋转±15°/翻转/亮度±20%）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设置输入尺寸为512×512（确保0.5mm缺陷可识别）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使用高精度模型类型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阈值设置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OK阈值：0.1（正常区域）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NG阈值：0.7（明显缺陷）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