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检测准确率趋势图（按批次统计良品率变化）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自动生成SPC控制图用于过程监控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风险点：风险点：现场存在粉尘和油污，可能影响图像采集清晰度。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解决方案：解决方案：在相机镜头前加装防尘罩，并定期清洁光学组件。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风险点：风险点：相机安装位置易受振动干扰，导致图像模糊。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风险点：风险点：不同批次刹车盘表面涂层厚度不一致，影响缺陷识别效果。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解决方案：解决方案：在预处理阶段加入自适应对比度增强算法，提升检测鲁棒性。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●检测内容：划痕,裂纹,锈蚀,铸造气孔,表面不平整,涂层脱落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mm)：320.0 * 320.0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●工作距离(mm)：787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747" y="2552912"/>
            <a:ext cx="2727007" cy="31803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" y="2035492"/>
            <a:ext cx="4233862" cy="391382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25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787mm, B(视野宽度) = 352mm, C(视野长度) = 352mm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58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MH1620M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63" y="2325369"/>
            <a:ext cx="8327707" cy="34804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96615"/>
            <a:ext cx="6972300" cy="3864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293599" cy="38647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474479"/>
            <a:ext cx="1293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600" y="1800000"/>
            <a:ext cx="1293599" cy="191338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093600" y="4001383"/>
            <a:ext cx="1293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200" y="1800000"/>
            <a:ext cx="1293599" cy="52813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107200" y="2616139"/>
            <a:ext cx="1293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02384" y="2457065"/>
          <a:ext cx="6539230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871"/>
                <a:gridCol w="1089871"/>
                <a:gridCol w="1089871"/>
                <a:gridCol w="1089871"/>
                <a:gridCol w="1089871"/>
                <a:gridCol w="1089875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使用高分辨率工业相机采集刹车盘表面图像，确保最小缺陷0.5mm可识别。针对铸铁材质黑色表面特性，采用环形光源+背光组合消除反光干扰，ROI区域设定为320×320mm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亮度/对比度调整：增强铸铁表面纹理对比度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高斯滤波：消除图像噪声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自适应直方图均衡化：补偿不同区域光照不均匀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非监督分割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导入100+张无缺陷刹车盘OK图像作为训练集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ROI截取确保检测区域完整覆盖320×320mm范围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启用智能标注自动生成缺陷特征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设置阈值：OK/NG判定阈值通过验证集优化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开启开发者模式进行模型微调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输出缺陷区域掩膜（划痕/裂纹/气孔等综合判定）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生成缺陷类型热力图（通过颜色梯度区分缺陷严重程度）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OK/NG判定：根据置信度阈值输出检测结果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缺陷区域标记：在原始图像上叠加红色轮廓标注异常区域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生成检测报告：包含缺陷数量统计、位置坐标、类型分类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缺陷类型分布直方图（划痕/裂纹/锈蚀等分类统计）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391</cp:revision>
  <dcterms:created xsi:type="dcterms:W3CDTF">2019-03-05T07:35:00Z</dcterms:created>
  <dcterms:modified xsi:type="dcterms:W3CDTF">2025-11-05T01:59:28Z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