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风险点：风险点：铸铁材质反光可能导致图像采集不稳定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解决方案：解决方案：采用环形光源+漫射板组合照明，消除表面反光干扰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风险点：风险点：455mm工作距离易导致视野畸变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解决方案：解决方案：使用25mm定焦镜头并校准ROI区域，确保320×320mm检测范围无畸变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风险点：风险点：人工上料存在产品摆放角度偏差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解决方案：解决方案：在工装夹具增加定位销钉，强制统一产品检测位姿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●工作距离(mm)：455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455mm, B(视野宽度) = 176mm,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96" y="994410"/>
            <a:ext cx="8975407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933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13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设置ROI区域为320×320mm检测范围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采用环形光源消除铸铁材质反光干扰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确保图像清晰度满足0.2mm缺陷分辨要求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调整图像对比度增强黑色铸铁表面细节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应用掩膜工具遮盖非检测区域（如安装孔）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导入标注好的缺陷样本数据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创建"划痕"和"裂纹"两个缺陷类别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使用多边形工具精细标注缺陷边缘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设置输入图像尺寸为1024×1024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启用数据增强（旋转/翻转/亮度调整）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配置缺陷判定规则（最小缺陷面积≥0.2mm²）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通过训练图表监控精度曲线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输出缺陷类型（划痕/裂纹）及坐标位置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生成检测报告（包含缺陷热力图）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设置OK/NG判定阈值（缺陷面积占比＞5%判定为NG）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记录每批次产品缺陷分布统计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生成质量趋势分析报表（按日/周/月维度）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