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风险点：风险点：现场存在粉尘和油污，可能影响图像采集清晰度。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解决方案：解决方案：在相机镜头前加装防尘罩，并定期清洁光学组件。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风险点：风险点：相机安装位置易受振动干扰，导致图像模糊。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风险点：风险点：不同批次刹车盘表面涂层厚度不一致，影响缺陷识别效果。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解决方案：解决方案：在预处理阶段加入自适应对比度增强算法，提升检测鲁棒性。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●检测内容：划痕,裂纹,锈蚀,铸造气孔,表面不平整,涂层脱落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●最小缺陷分辨要求(mm)：0.5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●工作距离(mm)：787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599982"/>
            <a:ext cx="3544089" cy="4133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787mm, B(视野宽度) = 352mm, C(视野长度) = 352mm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OPT-CC1-C020-UG1-02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1624 * 1464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" y="1496615"/>
            <a:ext cx="6972300" cy="3864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52450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1250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59673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68473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71676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280476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OPT-CC1-C020-UG1-02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使用高分辨率工业相机采集刹车盘表面图像，确保最小缺陷0.5mm可识别。针对铸铁材质黑色表面特性，采用环形光源+背光组合消除反光干扰，ROI区域设定为320×320mm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亮度/对比度调整：增强铸铁表面纹理对比度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高斯滤波：消除图像噪声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自适应直方图均衡化：补偿不同区域光照不均匀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导入100+张无缺陷刹车盘OK图像作为训练集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ROI截取确保检测区域完整覆盖320×320mm范围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启用智能标注自动生成缺陷特征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设置阈值：OK/NG判定阈值通过验证集优化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开启开发者模式进行模型微调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缺陷识别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输出缺陷区域掩膜（划痕/裂纹/气孔等综合判定）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生成缺陷类型热力图（通过颜色梯度区分缺陷严重程度）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OK/NG判定：根据置信度阈值输出检测结果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缺陷区域标记：在原始图像上叠加红色轮廓标注异常区域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生成检测报告：包含缺陷数量统计、位置坐标、类型分类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缺陷类型分布直方图（划痕/裂纹/锈蚀等分类统计）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检测准确率趋势图（按批次统计良品率变化）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自动生成SPC控制图用于过程监控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