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现场存在粉尘和油污，可能影响图像采集清晰度。</a:t>
            </a:r>
          </a:p>
          <a:p>
            <a:pPr>
              <a:spcAft>
                <a:spcPts val="600"/>
              </a:spcAft>
              <a:defRPr sz="1100"/>
            </a:pPr>
            <a:r>
              <a:t>在相机镜头前加装防尘罩，并定期清洁光学组件。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相机安装位置易受振动干扰，导致图像模糊。</a:t>
            </a:r>
          </a:p>
          <a:p>
            <a:pPr>
              <a:spcAft>
                <a:spcPts val="600"/>
              </a:spcAft>
              <a:defRPr sz="1100"/>
            </a:pPr>
            <a:r>
              <a:t>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不同批次刹车盘表面涂层厚度不一致，影响缺陷识别效果。</a:t>
            </a:r>
          </a:p>
          <a:p>
            <a:pPr>
              <a:spcAft>
                <a:spcPts val="600"/>
              </a:spcAft>
              <a:defRPr sz="1100"/>
            </a:pPr>
            <a:r>
              <a:t>在预处理阶段加入自适应对比度增强算法，提升检测鲁棒性。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599982"/>
            <a:ext cx="3544089" cy="4133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96615"/>
            <a:ext cx="6972300" cy="3864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52450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1250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5967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6847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使用高分辨率工业相机采集刹车盘表面图像，确保最小缺陷0.5mm可识别。针对铸铁材质黑色表面特性，采用环形光源+背光组合消除反光干扰，ROI区域设定为320×320mm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亮度/对比度调整：增强铸铁表面纹理对比度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自适应直方图均衡化：补偿不同区域光照不均匀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非监督分割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导入100+张无缺陷刹车盘OK图像作为训练集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ROI截取确保检测区域完整覆盖320×320mm范围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启用智能标注自动生成缺陷特征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设置阈值：OK/NG判定阈值通过验证集优化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输出缺陷区域掩膜（划痕/裂纹/气孔等综合判定）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生成缺陷类型热力图（通过颜色梯度区分缺陷严重程度）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OK/NG判定：根据置信度阈值输出检测结果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缺陷区域标记：在原始图像上叠加红色轮廓标注异常区域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生成检测报告：包含缺陷数量统计、位置坐标、类型分类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缺陷类型分布直方图（划痕/裂纹/锈蚀等分类统计）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检测准确率趋势图（按批次统计良品率变化）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自动生成SPC控制图用于过程监控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