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风险点：铸铁材质反光易造成图像过曝或暗区漏检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解决方案：采用条形光源+漫射板组合照明，确保表面均匀无眩光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风险点：多相机拼接存在视场重叠导致边缘缺陷误判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解决方案：通过标定工具校准相机坐标系，设置10mm重叠区域进行图像融合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风险点：人工上料导致产品摆放角度偏差超±5°影响检测精度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解决方案：增加机械定位治具+软件角度补偿算法，容许±3°旋转误差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●工作距离(mm)：398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398mm, B(视野宽度) = 128.3mm, C(视野长度) = 192.5mm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29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097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设置ROI区域：框选350*350mm检测范围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调整光照参数：确保黑色铸铁表面无反光干扰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导入图像数据：包含不同角度/位置的刹车盘样本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亮度/对比度调整：增强缺陷与背景对比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色彩平衡校正：消除铸铁材质色偏影响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ROI截取：限定检测区域减少背景干扰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创建缺陷类别：划痕、裂纹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设置缺陷判定规则（长度/宽度阈值）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启用数据增强（旋转±15°，缩放±20%）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输入尺寸设置为1024*1024保证0.1mm分辨率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配置高精度模型类型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检查标注结果匹配矩阵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调整缺陷度阈值（OK/NG分界点）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迭代微调提升小缺陷识别率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输出缺陷坐标及类型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生成检测报告（包含缺陷面积/位置数据）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