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风险点：铸铁表面反光与环境光干扰可能导致缺陷识别误判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解决方案：采用弧形光源（OPT-RIC15090）实现均匀照明，降低反光干扰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风险点：工作距离（439mm）过长易导致图像模糊或畸变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解决方案：通过C0828-12M镜头优化焦距匹配，并校准全局ROI区域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风险点：铸铁材质氧化层或表面处理差异影响缺陷特征提取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解决方案：在训练集中纳入不同氧化程度样本，增强模型泛化能力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●检测内容：划痕、裂纹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●产品材质：铸铁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mm)：350.0 * 350.0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●来料方式：机械臂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●工作距离(mm)：439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07990" y="5713730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439mm, B(视野宽度) = 350mm, C(视野长度) = 350mm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MV-CU050-90UM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2600 * 2160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C0828-12M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弧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78764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875647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123766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3325664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101227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100271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MV-CU050-90UM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C0828-12M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OPT-RIC15090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设置高分辨率相机（建议1200万像素以上）以确保0.2mm缺陷可识别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调整曝光模式为自动曝光，避免铸铁表面反光导致过曝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使用ROI工具框选350×350mm检测区域，应用全局ROI减少背景干扰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确保采集图像包含不同光照条件下的银白色铸铁表面样本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使用图像筛选功能剔除模糊或过曝图像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应用全局掩膜遮盖非检测区域（如安装孔、边缘毛刺）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启用数据增强参数（旋转±5°、亮度±10%、对比度±15%）提升泛化能力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创建划痕/裂纹两类缺陷标签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使用多边形工具精确标注缺陷轮廓（需贴合银白色金属表面特征）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划分训练集（80%）与验证集（20%），确保两类缺陷样本均衡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训练参数配置：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输入图像尺寸设置为1024×1024（保证0.2mm缺陷对应像素≥5px）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批量大小设为8（兼顾显存占用与训练速度）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启用网格剪切工具（4×4网格）增强小缺陷检测能力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验证后通过调整缺陷度阈值优化OK/NG判定（绿色线设0.85，红色线设0.92）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通过匹配矩阵分析漏检/错检样本（重点关注银白色表面反光干扰案例）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导出带类激活图的模型辅助缺陷定位分析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通过SDK接口将检测结果（缺陷类型+坐标）传输至机械臂控制系统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