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风险点：铸铁材质反光特性易受环境光干扰，导致图像对比度波动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解决方案：采用中孔背光源+漫反射遮光罩组合，确保均匀照明并抑制环境光干扰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风险点：多相机协同安装时存在角度偏差风险，可能导致检测区域重叠或盲区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解决方案：使用激光校准仪进行三维空间坐标对齐，确保6台相机视野无缝拼接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风险点：人工上料存在产品摆放角度/位置偏移风险，影响缺陷定位精度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解决方案：配置机械定位夹具+视觉引导系统，强制约束产品姿态一致性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●检测内容：划痕、裂纹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mm)：350.0 * 350.0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●工作距离(mm)：446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446mm, B(视野宽度) = 128.3mm, C(视野长度) = 192.5mm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FA1610A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418034"/>
            <a:ext cx="6793706" cy="40219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1755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0555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300959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5097599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6391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5191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OPT-FLA410290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使用高分辨率工业相机（建议1200万像素以上）在300-500mm工作距离下采集刹车盘图像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设置ROI区域（350×350mm）聚焦检测区域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调整图像亮度/对比度消除铸铁材质反光干扰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使用ROI工具框选刹车盘检测区域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（可选）通过网格剪切工具分割大图以提升小缺陷（0.1mm）检出率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导入包含划痕、裂纹的OK/NG样本图像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创建"划痕"和"裂纹"两个缺陷类别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使用掩膜工具遮盖非检测区域（如安装孔等）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使用多边形工具精确标注缺陷轮廓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对相似特征缺陷（如短划痕与细裂纹）进行差异化标注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保持标注数据多样性（不同位置/形态缺陷）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启用数据增强（旋转/翻转/亮度调整）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设置输入图像尺寸确保0.1mm缺陷可识别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监控训练曲线（精度上升/损失下降）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模型验证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调整缺陷判定阈值区分OK/NG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通过匹配矩阵优化误检/漏检问题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输出缺陷类型（划痕/裂纹）及位置坐标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生成检测报告（含缺陷热力图）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记录每日检测数据（OK率/缺陷分布统计）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