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风险点：铸铁材质反光易受环境光干扰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解决方案：采用中孔背光源+遮光罩抑制环境光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风险点：多相机拼接存在视场重叠盲区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解决方案：通过标定板校准相机阵列坐标系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风险点：铸铁氧化层厚度差异影响成像对比度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解决方案：预设多级灰度阈值自适应补偿算法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446mm, B(视野宽度) = 128.3mm, C(视野长度) = 192.5mm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5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639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5191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OPT-FLA410290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使用工业相机在300-500mm工作距离下采集刹车盘图像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设置ROI区域为350×350mm检测范围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采用环形光源确保黑色铸铁表面均匀照明，避免反光干扰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通过图像处理工具调整亮度/对比度增强缺陷对比度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应用色彩平衡消除铸铁材质色偏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使用网格剪切工具将大图切割为256×256小图（提升小缺陷检出率）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导入包含划痕/裂纹的OK/NG图像数据集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创建"划痕"和"裂纹"两个缺陷类别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使用画笔工具精细标注缺陷区域（最小0.1mm缺陷）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配置全局掩膜遮盖非检测区域（如安装孔等非关键部位）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设置数据增强参数：±15%亮度/对比度，±10%缩放，±5°旋转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训练高精度模型（输入尺寸1024×1024，批量大小4）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验证模型后设置缺陷度阈值（OK:0.15，NG:0.35）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输出缺陷类型（划痕/裂纹）及位置坐标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生成带热力图的检测报告（标注缺陷区域）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根据缺陷面积/长度判定NG标准（0.1mm以上触发报警）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记录每批次检测良率数据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生成日报表包含缺陷分布直方图和误检率统计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