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风险点：车间环境光波动可能导致铸铁表面反光干扰检测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解决方案：采用中孔背光源+遮光罩组合，确保光源稳定性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风险点：446mm长焦距安装易产生镜头畸变影响缺陷定位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解决方案：使用FA1616A镜头配合标定板校准，确保±0.05mm测量精度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风险点：人工上料可能导致刹车盘摆放角度偏差超5°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解决方案：在检测工位前加装机械限位装置，强制统一产品姿态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446mm, B(视野宽度) = 128.3mm, C(视野长度) = 192.5mm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366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2461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OPT-FLA410290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使用高分辨率工业相机采集刹车盘表面图像，确保350×350mm检测区域清晰覆盖。采用环形光源消除铸铁材质反光干扰，设置ROI区域框选刹车盘主体表面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亮度/对比度调整：增强黑色铸铁表面细节对比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高斯滤波降噪：消除图像采集过程中的随机噪声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ROI截取：限定检测区域为刹车盘有效表面，排除边缘非检测区域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导入包含划痕/裂纹的刹车盘图像（需标注缺陷区域）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划分80%训练集/20%验证集，确保缺陷类型多样性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使用缺陷分割模块，创建"划痕"和"裂纹"两个缺陷类别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启用全局掩膜遮盖非检测区域（如安装孔位）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设置输入图像尺寸为1024×1024（确保0.1mm缺陷可识别）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启用数据增强（旋转±15°、亮度±20%、添加高斯噪声）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训练参数：模型类型选择高速度模式，批量大小设为8，总轮次500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观察精度曲线和损失曲线验证训练效果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通过匹配矩阵分析漏检/错检样本，补充标注后迭代优化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在验证选项卡中调整缺陷判定阈值，确保0.1mm缺陷可检出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输出缺陷区域坐标及类型（划痕/裂纹）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根据缺陷面积/长度判定NG标准（如&gt;5mm²或&gt;10mm长度标记NG）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