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刹车盘外观检测视觉方案（2D）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23795" y="134048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**风险点**：车间环境光波动可能导致铸铁表面反光干扰检测。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**解决方案**：采用条形组合光源+遮光罩组合，确保光源稳定性。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**风险点**：446mm长焦距安装易产生镜头畸变影响缺陷定位。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**解决方案**：使用MH1628X镜头配合标定板校准，确保±0.05mm测量精度。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风险点：- **风险点**：人工上料可能导致刹车盘摆放角度偏差超5°。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解决方案：- **解决方案**：在检测工位前加装机械限位装置，强制统一产品姿态。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●产品名称：刹车盘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●检测内容：划痕、裂纹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●产品材质：铸铁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●产品颜色：黑色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mm)：350.0 * 350.0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●最大工作距离(mm)：500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●最小工作距离(mm)：300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●工作距离(mm)：446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条形组合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1349" y="1435384"/>
            <a:ext cx="2995612" cy="41533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446mm, B(视野宽度) = 128.3mm, C(视野长度) = 192.5mm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MH1628X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条形组合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2434400" cy="8563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294433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B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4400" y="1800000"/>
            <a:ext cx="2434400" cy="37577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234400" y="5845714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800" y="1800000"/>
            <a:ext cx="2434400" cy="99389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88800" y="3081896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MH1628X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OPT-LIT51832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设置工业相机参数：高分辨率模式，调整曝光时间与白平衡以适应黑色铸铁表面反光特性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采集350×350mm检测区域图像，确保最小缺陷0.1mm在图像中可辨识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存储原始图像至工程文件夹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使用ROI工具框选350×350mm检测区域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应用图像增强：调整亮度+15%、对比度+20%以强化黑色基底上的缺陷特征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使用掩膜工具遮盖非检测区域（如产品边缘非功能区）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添加缺陷分割模块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创建缺陷类别：划痕（类别1）、裂纹（类别2）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标注缺陷区域：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使用多边形工具精确标注划痕轮廓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使用画笔工具标注细小裂纹（最小0.1mm）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划分数据集：80%训练集（含不同光照/角度样本），20%验证集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配置训练参数：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模型类型：高精度（缺陷分辨要求高）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输入尺寸：1024×1024（确保0.1mm缺陷可识别）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数据增强：启用±15%平移、±5°旋转模拟人工来料位置变化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训练模型并监控训练图表（精度↑/损失↓）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验证模型：通过匹配矩阵优化阈值，确保划痕/裂纹分类准确率≥99%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输出缺陷类型（划痕/裂纹）及坐标位置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生成检测报告（含缺陷区域热力图）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