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**风险点**：车间环境光波动可能导致铸铁表面反光干扰检测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**解决方案**：采用中孔背光源+遮光罩组合，确保光源稳定性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**风险点**：446mm长焦距安装易产生镜头畸变影响缺陷定位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**解决方案**：使用HC1605A镜头配合标定板校准，确保±0.05mm测量精度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**风险点**：人工上料可能导致刹车盘摆放角度偏差超5°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**解决方案**：在检测工位前加装机械限位装置，强制统一产品姿态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mm)：350.0 * 350.0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●工作距离(mm)：446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248" y="1670176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446mm, B(视野宽度) = 128.3mm, C(视野长度) = 192.5mm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HC1605A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576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4568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7608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84882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HC1605A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OPT-FLC200200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使用高分辨率工业相机采集刹车盘表面图像，确保光照均匀且无反光干扰，采集区域覆盖350×350mm检测范围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设置ROI工具框选刹车盘表面检测区域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使用掩膜工具遮盖非检测区域（如安装孔、边缘毛刺等非缺陷特征）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通过图像处理工具调整亮度/对比度增强缺陷可见性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创建"划痕"和"裂纹"两个缺陷类别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使用多边形工具精细标注缺陷边缘（最小0.1mm缺陷需放大标注）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配置数据增强参数：启用旋转(±5°)、亮度调整(±10%)、高斯噪声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设置输入图像尺寸为1024×1024（确保0.1mm缺陷在图像中≥2像素）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启用网格剪切工具将图像分割为8×8子图以提升小缺陷检测能力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通过验证图表监控精度曲线（目标mIoU≥0.92）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使用缺陷判定规则配置设置缺陷面积阈值（0.1mm²以上判定为NG）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生成检测报表统计缺陷分布密度与位置热力图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