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**风险点**：车间环境光波动可能导致铸铁表面反光干扰检测。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**解决方案**：采用中孔背光源+遮光罩组合，确保光源稳定性。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**风险点**：432mm长焦距安装易产生镜头畸变影响缺陷定位。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**解决方案**：使用FA1645A镜头配合标定板校准，确保±0.05mm测量精度。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**风险点**：人工上料可能导致刹车盘摆放角度偏差超5°。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**解决方案**：在检测工位前加装机械限位装置，强制统一产品姿态。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432mm, B(视野宽度) = 128.3mm, C(视野长度) = 192.5mm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A3A20M/CG8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6350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5150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A3A20M/CG8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使用工业相机在300-500mm工作距离下采集350×350mm区域的刹车盘图像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采用环形光源确保黑色铸铁表面均匀照明，避免反光干扰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ROI截取：框选刹车盘中心350×350mm检测区域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灰度化处理：消除颜色干扰突出表面纹理特征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对比度增强：强化0.1mm级缺陷的可见度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标注划痕/裂纹缺陷（多边形工具精细标注）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设置全局掩膜遮蔽非检测区域（如安装孔）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输入尺寸设置为1024×1024（确保0.1mm缺陷可识别）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启用网格剪切（4×4分割）提升小缺陷检出率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数据增强：随机旋转±15°、亮度±10%模拟实际工况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通过置信度阈值调整（绿色线设0.85，红色线设0.65）优化误检率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缺陷区域标记：输出带分割轮廓的缺陷位置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分类判定：根据缺陷面积/长度自动判定OK/NG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生成检测报告：包含缺陷坐标、尺寸及图像对比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