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刹车盘外观检测视觉方案（2D）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风险点：高温环境可能导致相机镜头结露影响成像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解决方案：加装工业级防潮罩并保持设备通风散热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风险点：中孔背光源安装角度偏差导致暗区漏检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解决方案：采用三维调节支架精确校准光源入射角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风险点：不同批次刹车盘氧化层厚度差异影响反光均匀性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解决方案：配置自动增益控制算法动态补偿表面反射差异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●产品名称：刹车盘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●检测内容：划痕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mm)：100.0 * 80.0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●最大工作距离(mm)：800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●最小工作距离(mm)：200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●检测节拍(pcs/min)：30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●工作距离(mm)：278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中孔背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678134"/>
            <a:ext cx="3544089" cy="40551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088" y="637698"/>
            <a:ext cx="5745956" cy="53116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511271" y="5625328"/>
            <a:ext cx="632055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278mm, B(视野宽度) = 88mm, C(视野长度) = 110mm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MV-CU200-20GM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5120 * 3840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FA1601C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2D外观检测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00" y="2462574"/>
            <a:ext cx="7138035" cy="29832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中孔背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443" y="1710928"/>
            <a:ext cx="6615112" cy="34361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61755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2705558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2710569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4798569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953293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3041293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MV-CU200-20GM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FA1601C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OPT-FLA11080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使用高分辨率工业相机采集刹车盘表面图像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设置ROI区域覆盖100*80mm检测范围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调整曝光参数避免金属反光过曝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保证图像清晰度满足1mm缺陷分辨率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应用亮度/对比度调整消除环境光干扰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启用色彩平衡矫正金属表面色偏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使用网格剪切工具处理大尺寸图像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创建"划痕"缺陷类别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使用多边形工具精确标注缺陷区域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配置数据增强参数：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启用±15%平移模拟传送带位移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启用±5°旋转增强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设置输入图像尺寸为768*768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训练参数：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模型类型选择高精度模式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总轮次设置为500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根据缺陷面积阈值过滤误检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生成缺陷热力图辅助人工复核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记录每批次检测通过率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生成缺陷分布直方图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