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风险点：金属粉尘可能附着在相机镜头表面，影响成像清晰度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解决方案：定期清洁镜头并加装防尘罩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风险点：设备振动可能导致相机安装位置偏移，影响检测一致性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解决方案：采用防震支架并加固安装结构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风险点：黑色金属表面反光差异可能干扰缺陷识别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解决方案：优化光源角度与强度，采用漫射光源减少反光干扰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●检测内容：裂纹、划痕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432mm, B(视野宽度) = 128.3mm, C(视野长度) = 192.5mm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AE3A20M/CG010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4000 * 3000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F12M1628C25M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4003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8836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6629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75096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AE3A20M/CG010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F12M1628C25M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使用高分辨率工业相机采集刹车盘表面图像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设置ROI区域为350×350mm检测范围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调整相机参数：降低曝光时间减少反光，设置白平衡适应黑色金属表面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确保图像无过曝/过暗，缺陷区域清晰可见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通过ROI工具框选刹车盘表面区域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若存在工件位置偏移，可前置快速定位模块进行角度校正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创建缺陷类别：裂纹/划痕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标注缺陷区域（使用多边形/画笔工具精细标注）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划分训练集（80%）与验证集（20%）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配置数据增强参数（旋转±15°，亮度±20%，轻微缩放）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训练模型（建议使用高速度模型，输入尺寸1024×1024）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通过训练图表监控精度曲线与损失曲线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设置缺陷判定阈值（裂纹敏感度85%，划痕敏感度80%）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生成缺陷热力图展示缺陷分布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输出缺陷坐标与类型至结果报表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记录每批次检测通过率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生成缺陷类型分布统计图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