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使用验证集检查漏检/误检（8.2.2）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通过标注结果匹配矩阵优化阈值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输出缺陷分割掩膜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标注划痕位置及面积信息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统计划痕数量、位置分布及缺陷等级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风险点：高温/油污环境可能导致设备散热不良或镜头污染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解决方案：加装防护罩并定期清洁光学组件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风险点：振动干扰易导致图像采集模糊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解决方案：采用防震支架并加固安装结构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风险点：刹车盘表面氧化层厚度差异影响划痕识别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解决方案：预设多级灰度阈值补偿工艺差异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386mm,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511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59964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OPT-FLC250250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使用工业相机采集刹车盘800×800mm区域的高分辨率图像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采用环形光源消除金属反光，确保划痕特征清晰可见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使用ROI工具框选刹车盘核心检测区域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ROI边界贴近刹车盘外轮廓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通过亮度/对比度调整优化金属表面成像效果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使用缺陷分割模块（8.2.2）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支持多类别缺陷标注（8.2.1）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导入刹车盘图像数据（7.1.1）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包含不同光照条件下的OK/NG样本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新建"划痕"类别（8.2.2.1）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使用智能标注工具（8.2.3）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    └── 结合多边形工具精细修正边缘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启用数据增强（旋转±15°，亮度±20%）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设置输入尺寸为1024×1024（7.1.1）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训练流程（8.2.2）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默认参数启动训练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监控精度曲线与损失曲线（8.2.2.1）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