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风险点：铸铁材质反光及车间粉尘可能影响图像质量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解决方案：采用高均匀性环形光源并增加除尘装置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风险点：多相机协同易出现视角重叠或盲区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解决方案：通过3D定位校准相机阵列间距与角度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风险点：批次间刹车盘表面氧化层厚度差异导致成像偏差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解决方案：启用自适应灰度补偿算法并建立多光谱特征库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●检测内容：位置度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●最大工作距离(mm)：350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●工作距离(mm)：261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261mm, B(视野宽度) = 170mm, C(视野长度) = 180mm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使用工业相机在传送带静止状态下采集刹车盘图像，设置320×320mm检测区域，确保工作距离在200-350mm范围内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调整图像亮度/对比度以消除铸铁材质反光影响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应用ROI工具框选刹车盘所在区域，排除传送带背景干扰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使用网格剪切工具（若需要）处理大尺寸图像以提升小缺陷检测精度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位置度检测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导入刹车盘图像数据集（包含不同角度/位置样本）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创建"刹车盘"类别并标注所有目标位置（矩形框标注）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划分80%训练集/20%验证集，确保覆盖所有检测场景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配置训练参数并启动模型训练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通过精度曲线/损失曲线监控训练过程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验证模型后导出用于部署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当需精确轮廓检测时，采用多边形工具标注刹车盘边缘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训练分割模型以获取亚毫米级位置度数据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结合目标检测结果实现位置与轮廓双重验证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输出检测到的刹车盘坐标位置（X/Y偏移量）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计算实际位置与理论位置的偏差值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标注NG结果并生成检测报告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统计检测节拍（2pcs/min）下的合格率，生成过程质量趋势图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