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刹车盘外观检测视觉方案（3D）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●检测内容：外观完整性（厚度、凸起/凹陷等立体特征）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●产品材质：铸铁/合金钢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●产品颜色：黑色/灰色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●产品表面状态：镜面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mm)：400.0 * 400.0 * 5.0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●检测节拍(pcs/min)：50</a:t>
            </a:r>
          </a:p>
          <a:p>
            <a:pPr>
              <a:defRPr sz="1400" b="1"/>
            </a:pPr>
            <a:r>
              <a:t>●工作距离(mm)：1296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49" y="2355023"/>
            <a:ext cx="4367212" cy="3233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1296mm, X视野大小 = 493.709mm, Z向视野大小 = 812mm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OPT-LPE2-090-01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493.709mm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0.58s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外观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261" y="1683067"/>
            <a:ext cx="9019222" cy="41938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LPE2-090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466" y="1577340"/>
            <a:ext cx="4847066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72466" y="5568660"/>
            <a:ext cx="484706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OPT-LPE2-090-01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