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风险点：强环境光或金属反光干扰3D结构光成像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解决方案：加装防眩光遮光罩并调整补光角度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风险点：相机安装位置振动导致点云数据漂移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解决方案：采用工业级减震支架并定期执行位姿校准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风险点：不同批次刹车盘厚度公差超出0.3mm平面度阈值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解决方案：启用软件自适应匹配算法并建立多模板库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●检测内容：外观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mm)：200.0 * 200.0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defRPr sz="1400" b="1"/>
            </a:pPr>
            <a:r>
              <a:t>●工作距离(mm)：375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375mm, X视野大小 = 385mm, Y视野大小 = 310mm, Z向视野大小 = 250mm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MV-DPS200P-02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310×385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 mm@ 300 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0.2-0.75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外观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62" y="2485434"/>
            <a:ext cx="6366509" cy="29603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704759"/>
            <a:ext cx="6949439" cy="344848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97280" y="5441240"/>
            <a:ext cx="69494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MV-DPS200P-02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添加“从相机获取图像”步骤，选择已连接的工业相机，配置触发模式为静态采集以适应静止检测需求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应用“点云预处理”步骤组合，包含以下子流程：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使用“点过滤”去除噪声点（设置距离阈值为2mm）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执行“计算点云法向并估计边缘”增强刹车盘轮廓特征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启用“点云降采样”（采样间隔设为0.5mm）平衡精度与处理速度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通过“提取3D ROI内点云”限定检测区域（ROI范围覆盖200×200×50mm产品尺寸）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外观缺陷检测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使用“3D工件识别”步骤：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从工件库加载刹车盘点云模板（需预先通过STL文件生成带法向的点云模板）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设置匹配模式为“面匹配”，开启“长条物体增强”（针对刹车盘圆盘结构）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在高级参数中启用“过滤可能匹配错误的结果”（应对刹车盘180°旋转对称特性）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调整置信度阈值至0.4以确保最小1mm缺陷可被识别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添加“计算平面度误差”步骤验证刹车盘表面平整度（设置体素长度为0.5mm）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使用“根据阈值对数值进行二分类”判断平面度误差是否超标（阈值设为0.3mm）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通过“在图像上将信息可视化”步骤叠加缺陷位置标记（显示点云与位姿对齐状态）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添加“保存结果到文件”步骤记录检测数据（文件路径设置为工程目录下的defect_log文件夹）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配置“输出”步骤：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1. 端口类型选择“预定义（视觉结果）”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2. 勾选“缺陷标记”和“平面度误差”通信键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3. 启用“自动校正视觉系统漂移”参数（需已部署漂移校正模型）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添加“通过统计数据检查位姿重复精度”步骤：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1. 设置位置坐标偏差范围为±0.5mm，欧拉角偏差范围为±0.1°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2. 启用“记录异常值并标记”参数，保存统计数据用于工艺优化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