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标定文件保存路径：C:\MVP\Calibration\BrakeDisc.cal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关联模板：加载预训练的刹车盘模板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角度范围：[-10°,10°]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尺度范围：[0.9,1.1]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最小分数：0.85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极性：白底黑点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面积过滤：5-5000像素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圆度过滤：0.7-1.0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形态学操作：开运算（3×3核）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搜索长度：300像素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投影长度：50像素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卡尺中心距离：10像素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缺陷类型：全部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缺陷数量阈值：&gt;3个NG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缺陷面积阈值：&gt;800平方毫米NG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显示缺陷位置（红色矩形框）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输出检测结果文本（OK/NG）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存储路径：D:\MVP\Results\BrakeDisc_{时间}.csv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存储内容：缺陷坐标、面积、类型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Snap7协议通信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连接IP：192.168.0.100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读取机械臂位置数据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写入检测结果（DB100区）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通道选择：Line0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输出模式：脉冲（时长100ms）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控制相机触发信号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统计周期：每小时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统计参数：缺陷面积、位置偏差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折线图配置：X轴时间，Y轴缺陷数量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报警阈值：连续5次NG触发报警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风险点：风险点：环境光干扰导致黑色金属表面反光不均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风险点：风险点：长焦距安装易受机械振动影响定位精度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解决方案：解决方案：使用防震支架并固定相机防护罩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风险点：风险点：不同批次刹车盘表面氧化层厚度差异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解决方案：解决方案：软件设置自适应灰度阈值补偿功能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mm)：1200.0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MK1228M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MK1228M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曝光时间：根据黑色金属表面调整至最佳值（建议10-20ms）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增益：设置为自动增益模式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触发模式：选择硬触发（与机械臂同步）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图像分辨率：选择与镜头匹配的分辨率（建议4096×3000）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全局相机配置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添加工业相机设备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设置IP地址与通信参数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滤波核尺寸：5×5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ROI区域：全图处理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低阈值：50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高阈值：200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ROI区域：全图处理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标定板尺寸：30×30mm格子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非线性矫正：开启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解畸变类型：镜头+透视畸变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