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刹车盘定位视觉方案（3D）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设置抓取点Z轴安全裕度5mm防止碰撞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配置"输出"步骤（端口类型预定义视觉结果）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启用"自动校正视觉系统漂移"补偿长期精度偏移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设置"位姿四元数"格式传输至机器人控制器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使用"路径规划"工具生成机器人运动轨迹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启用"碰撞检测"（点云检查模式设为"检查"）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配置"动态移动"步骤保持相机固定高度（Z向偏置+50mm）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使用"通过统计数据检查位姿重复精度"监控检测稳定性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风险点：风险点：强电磁干扰可能影响相机通信稳定性。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解决方案：解决方案：采用屏蔽线缆并远离高压设备布线。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风险点：风险点：多相机协同时存在遮挡导致部分区域漏检。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解决方案：解决方案：优化相机布局，确保覆盖无重叠盲区。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风险点：风险点：铸铁刹车盘表面氧化层厚度不均影响3D精度。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解决方案：解决方案：预处理阶段增加点云强度补偿算法提升鲁棒性。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●产品名称：刹车盘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●产品材质：铸铁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●产品表面状态：非镜面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●来料方式：料筐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mm)：300*300*20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●工作节拍(pcs/min)：35</a:t>
            </a:r>
          </a:p>
          <a:p>
            <a:pPr>
              <a:defRPr sz="1400" b="1"/>
            </a:pPr>
            <a:r>
              <a:t>●工作距离(mm)：1500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料框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717703"/>
            <a:ext cx="5101632" cy="38710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65471"/>
            <a:ext cx="3789044" cy="36514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1500mm, X视野大小 = 670mm, Y视野大小 = 1150mm, Z向视野大小 = 1000-2000mm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PRO M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1150×670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0.2mm@2.0m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0.3-0.6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3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9544" y="2023110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M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PRO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9539" y="1577340"/>
            <a:ext cx="3572921" cy="3703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309539" y="5568660"/>
            <a:ext cx="3572921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PRO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使用"从相机获取图像"步骤，配置相机参数（分辨率、帧率）以满足1mm定位精度要求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设置最大/最小工作距离（3000mm/300mm）触发自动焦距补偿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执行"点云降采样"（采样间隔0.5mm）提升处理效率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应用"点过滤"移除料筐边缘干扰点云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使用"计算点云法向并估计边缘"提取刹车盘轮廓特征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通过"提取长方体内点云"限定料筐（2000×2000×1000mm）检测区域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刹车盘检测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使用"3D匹配"步骤（边缘匹配模式）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设置模板匹配运行模式为"高精度"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配置置信度阈值0.85（高于默认值0.3）确保定位可靠性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开启"过滤可能匹配错误的结果"处理对称性干扰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应用"计算平面点云的位姿和尺寸"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选择"BoundingRectCenter"计算中心点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启用"使用边对齐的外接矩形"优化位姿计算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通过"将位姿调整到点云表面"修正抓取点Z轴高度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使用"调整位姿V2"进行位姿优化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启用"使位姿方向与目标位姿方向一致"校正抓取角度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配置"S"形平面排序"按XYZ值升序排列"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应用"生成抓取点"步骤（商超场景参数调节）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