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mm)：100*200*300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610" y="1577340"/>
            <a:ext cx="6236778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7610" y="5568660"/>
            <a:ext cx="623677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从相机获取图像（设置高分辨率模式，曝光时间适配镜面反射）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设置ROI（根据托盘尺寸定义500×500×500mm的立方体区域）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点云预处理（应用统计滤波消除镜面噪声，半径滤波去除离群点）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点云降采样（体素网格滤波，体素边长设为1mm）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ROI内点云（限定搜索范围边界）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刹车盘定位与抓取点生成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3D工件识别（使用预训练模板匹配，设置最小置信度阈值0.85）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计算平面点云的位姿和尺寸（提取刹车盘安装面法向量，容差±3mm）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生成抓取点（基于Z轴方向生成3个候选点，间距≥50mm）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调整位姿使Z轴与重力方向夹角≤5°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验证点云是否符合要求（检查点云密度≥5000点/平方厘米）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过滤（保留位姿重复精度≤3mm的结果）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输出最高层位姿（按Y轴正方向排序取首个有效位姿）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TCP通信（发送6自由度位姿数据至机器人控制器）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设置机器人移动参数（线性速度0.5m/s，加速度0.2m/s²）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统计3D点的个数（记录每次检测的点云数据量）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通过统计数据检查位姿重复精度（每小时生成一次趋势图）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