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应用"生成抓取点"步骤，基于工件中心点创建3组对称抓取点阵列（对称轴Z轴，角度范围±30°）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通过"位姿求逆"校正机器人末端工具姿态，确保法兰位姿与抓取点精确对齐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配置"输出"步骤，选择"预定义（机器人路径）"模式，启用"自动校正视觉系统漂移"参数，通过EtherNet/IP协议发送PoseList数据至机器人控制系统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启用"保存结果到文件"步骤，记录每次识别的位姿坐标、置信度及处理耗时，设置数据保存周期为每批次3个工件，用于后续节拍分析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风险点：风险点：金属镜面反射可能导致3D结构光点云数据缺失或失真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解决方案：解决方案：在相机镜头前加装偏振滤光片，降低镜面反光干扰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风险点：风险点：1150mm长焦距下相机支架易受振动影响定位精度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解决方案：解决方案：采用工业级减震支架并定期进行标定校准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风险点：风险点：托盘内刹车盘摆放角度存在±15°随机偏差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解决方案：解决方案：在托盘底部增加定位销辅助固定产品姿态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mm)：100*200*300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10" y="1577340"/>
            <a:ext cx="6236778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7610" y="5568660"/>
            <a:ext cx="62367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使用"从相机获取图像"步骤采集托盘内刹车盘的深度图与彩色图，设置相机视野覆盖500×500×500mm搜索范围，确保完整捕捉镜面反射区域的点云数据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应用"点云降采样"步骤，采用VoxelGridSampler方法，设置采样间隔为5mm以平衡处理速度与精度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执行"计算点云的法向量并滤波"，启用StatisticalOutlierFilter方法，最近邻近点数设为30，标准偏差乘数设为2.0，消除镜面反光产生的离群点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通过"点过滤"步骤设置法向滤波器，参考方向设为(0,0,-1)，角度阈值范围0°-70°，过滤非竖直方向的干扰点云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使用"提取3D ROI内点云"划定托盘区域，结合"将深度图转换为点云"步骤生成高质量点云数据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刹车盘3D识别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调用"3D工件识别"工具，选择已配置的刹车盘点云模板（通过STL文件生成）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启用深度学习辅助识别功能，加载实例分割模型包，设置目标区域ROI并开启掩膜膨胀（核大小3×3）补偿镜面反射造成的点云缺失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在工件选择界面配置"过滤可能匹配错误的结果"策略，自动计算180°旋转对称位姿并过滤误匹配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设置置信度阈值0.45，结果验证等级设为"高"，确保3mm定位精度要求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使用"调整位姿V2"步骤，设置XYZ轴平移裕度±5mm，绕Z轴旋转裕度±15°，适配镜面工件多角度抓取需求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