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3. 开启"去除重叠物体位姿"和"去除压叠物体位姿"，重叠/压叠比例阈值30%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使用"计算平面点云的位姿和尺寸"验证检测结果是否符合200×200×200mm尺寸要求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应用"根据阈值对数值进行二分类"步骤，设置位姿误差阈值3mm进行结果过滤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使用"在图像上将信息可视化"步骤，叠加显示检测到的位姿坐标轴和尺寸标注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配置"输出"步骤：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1. 端口类型设为"预定义（机器人路径）"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2. 通过"保存位姿的领域为3D ROI"功能生成动态ROI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3. 设置TCP/IP通信参数，输出抓取点位姿至机器人控制系统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使用"通过统计数据检查位姿重复精度"步骤，设置采样间隔5mm验证3mm定位精度要求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风险点：风险点：环境光干扰导致3D结构光相机精度下降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解决方案：解决方案：加装遮光罩并设置相机抗环境光干扰模式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风险点：风险点：安装角度偏差导致视野覆盖范围不足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解决方案：解决方案：使用激光校准工具确保相机光轴垂直托盘平面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风险点：风险点：来料刹车盘摆放方向不统一影响定位匹配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解决方案：解决方案：制定标准化上料流程并增加方向校正工位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●产品表面状态：没有镜面效果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mm)：200*200*200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610" y="1577340"/>
            <a:ext cx="6236778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77610" y="5568660"/>
            <a:ext cx="623677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使用"从相机获取图像"步骤采集托盘内刹车盘的深度图与彩色图，设置相机视野覆盖500×500×500mm搜索范围，确保完整捕捉工件特征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应用"点云预处理"步骤组合：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设置3D ROI限定500×500×500mm区域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边缘提取效果设为"标准"，保留关键轮廓特征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噪声抑制等级设为"强"，过滤干扰点云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4. 法向与竖直方向角度阈值设为0°-70°，保留有效表面点云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5. 聚类半径3mm，过滤最小点数100，最大点数3000000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使用"将深度图转换为点云"步骤，通过depth_image_roi.json文件定义感兴趣区域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刹车盘检测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使用"3D工件识别"工具：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点云预处理阶段加载已制作的刹车盘点云模板（基于STL模型生成完整表面点云）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工件选择阶段启用"校准至对称中心"功能，设置X/Y轴180°旋转对称性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启用"计算位姿以过滤匹配结果"，自动计算可能匹配失败的位姿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4. 设置权重模板突出刹车盘中心孔特征区域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5. 输出端口选择"抓取点"，优先级按Z轴旋转最小策略排序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使用"3D匹配"步骤进行精确定位：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1. 匹配模式选择"面匹配"，运行模式设为"高精度"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2. 置信度阈值设为0.3，结果验证等级"标准"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