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应用"验证点云是否符合要求"步骤，设置CloudCapacityFilter过滤无效点云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使用"计算平面点云的位姿和尺寸"步骤获取工件中心点，设置BoundingRectCenter和BoundingRectOrientation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通过"输出"步骤发送抓取位姿到机器人，设置端口类型为预定义（机器人路径）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使用"数据保存"功能记录检测结果，设置保存周期为每批次10件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风险点：风险点：铸铁刹车盘表面反光可能导致点云采集异常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解决方案：解决方案：增加防尘罩并调整结构光角度避开金属反光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风险点：风险点：1150mm长焦距易受安装振动影响定位精度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解决方案：解决方案：采用减震支架+定期标定补偿机械形变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风险点：风险点：铸铁批次差异可能造成表面粗糙度检测偏差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解决方案：解决方案：预处理阶段启用自适应滤波算法补偿表面差异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mm)：200*200*200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10" y="1577340"/>
            <a:ext cx="6236778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7610" y="5568660"/>
            <a:ext cx="62367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使用"从相机获取图像"步骤采集托盘区域点云数据，设置相机坐标系为默认输出场景点云，启用矫正至深度图坐标系参数以保证点云精度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设置3D ROI（500×400×300mm搜索范围）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噪声抑制等级设为Strong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边缘提取效果设为Standard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法向与竖直方向最大夹角设为70°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通过聚类去除噪声（聚类半径3mm，最小点数100，最大点数3000000）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使用"将深度图转换为点云"步骤，设置深度图ROI文件以聚焦刹车盘区域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点云预处理阶段加载铸铁刹车盘STL模板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设置边缘提取效果为Standard，法向变化阈值10°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启用计算可能匹配失败的位姿功能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置信度阈值设为0.35（满足3mm定位精度）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输出抓取点并配置对称轴（X/Y轴对称性）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使用"正交投影"步骤生成深度图，设置分辨率1000ppm，掩膜空白边框宽度100px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