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使用"输出"步骤将合格位姿发送至机器人，配置"自动校正视觉系统漂移"参数（如已部署漂移校正功能）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启用"数据保存"功能记录检测结果，设置保存周期与工作节拍同步（3pcs/min）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风险点：风险点：铸铁刹车盘表面易吸附金属粉尘，可能干扰3D结构光相机的深度采集精度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解决方案：解决方案：在相机镜头前加装防尘罩，并定期用无水酒精擦拭镜头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风险点：风险点：1150mm工作距离下相机支架易受车间振动影响，导致位姿漂移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解决方案：解决方案：采用双层减震支架+地脚螺栓固定，安装后需进行24小时稳定性测试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风险点：风险点：铸铁材质批次差异可能导致表面反光率波动，影响模板匹配置信度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解决方案：解决方案：在软件中启用自适应光照补偿算法，设置反光率阈值动态调整范围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mm)：200*300*400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使用"从相机获取图像"步骤采集托盘区域点云，设置相机坐标系与机器人坐标系对齐，确保覆盖500×500×500mm搜索范围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通过"将深度图转换为点云"步骤生成初始点云，设置深度图ROI文件限定托盘区域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使用"计算点云的法向量并滤波"步骤去除离群点，设置法向与竖直方向夹角阈值为[0°,70°]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应用"点云聚类"步骤分离单个刹车盘点云，设置聚类半径3mm，类的最小点数100，最大点数3000000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通过"提取3D ROI内点云"限定刹车盘检测区域，设置ROI范围与产品尺寸匹配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调用"3D工件识别"工具，导入铸铁刹车盘的STL文件生成点云模板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在"工件选择与识别"流程中：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启用"计算可能匹配失败的位姿"功能，设置对称轴参数（刹车盘通常具有中心对称特性）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配置"3D匹配"步骤：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选择"面匹配"模式，设置置信度阈值0.3，结果验证等级"标准"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启用"长条物体增强"功能（针对刹车盘圆盘状特征），设置步长比例5%，步数5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使用"调整位姿V2"步骤修正识别位姿，设置Z轴平移裕度±3mm，旋转裕度±5°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应用"计算平面度误差"验证刹车盘安装面，设置误差上限3mm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通过"过滤"步骤剔除重复检测结果，设置非极大值抑制距离为物体直径的0.1倍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