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风险点：传送带振动可能导致相机采集数据波动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解决方案：加装防震支架并优化相机采样频率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风险点：相机安装角度偏差超出重复精度范围（8μm）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解决方案：使用激光校准仪辅助安装并预留±0.5°调整空间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风险点：合金材质批次差异可能影响表面反光特性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解决方案：预设多组光源参数模板并建立材质数据库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●产品表面状态：无镜面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mm)：500*500*20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mm)：1000.0 * 1000.0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</a:t>
            </a:r>
          </a:p>
          <a:p>
            <a:pPr>
              <a:defRPr sz="1400" b="1"/>
            </a:pPr>
            <a:r>
              <a:t>●工作距离(mm)：520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520mm, X视野大小 = 565mm, Z向视野大小 = 340mm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SR5220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565mm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0.22s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52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889" y="1474470"/>
            <a:ext cx="5508220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817889" y="5671530"/>
            <a:ext cx="550822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