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风险点：金属粉尘或油污可能附着在相机镜头表面，影响结构光投射精度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解决方案：在相机防护罩内加装防尘滤网，并制定每日清洁维护计划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风险点：1150mm长焦距安装易受机械振动干扰导致标定偏移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解决方案：采用3D相机专用减震支架，并启用软件端"自动校正视觉系统漂移"功能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风险点：不同批次刹车盘可能存在±2mm尺寸公差导致匹配失败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解决方案：在3D工件识别模块中设置±3mm的尺寸容差阈值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●产品颜色：灰色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●产品表面状态：无镜面效果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mm)：200*200*200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mm)：500.0 * 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●工作节拍(pcs/min)：10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48209"/>
            <a:ext cx="3544089" cy="258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68328"/>
            <a:ext cx="4234815" cy="408098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1150mm, X视野大小 = 555mm, Y视野大小 = 890mm, Z向视野大小 = 700mm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3D定位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79" y="2725464"/>
            <a:ext cx="5857875" cy="27203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结构光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366" y="1474470"/>
            <a:ext cx="6583266" cy="390905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280366" y="5671530"/>
            <a:ext cx="6583266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使用"从相机获取图像"步骤采集Mech-Eye相机数据，设置相机类型为Mech-Eye工业级3D相机，选择已标定的参数组，配置ROI范围为500×500×500mm搜索区域，开启矫正至深度图坐标系功能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通过"点云预处理"步骤组合执行：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设置降采样间隔3mm，法向与竖直方向夹角过滤范围0°-70°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聚类半径设为5mm，类最小点数100，最大点数3000000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边缘提取效果设为标准，噪声抑制级别设为中等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使用"计算点云法向并滤波"步骤增加法向信息，设置法向估计半径10mm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刹车盘定位与抓取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使用"3D工件识别"工具执行：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点云预处理阶段设置3D ROI为托盘区域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在工件库中导入刹车盘STL文件生成点云模板，选择"生成完整表面的点云"方式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配置抓取点阵列：基于工件中心点生成4个对称抓取点，角度范围±30°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启用"过滤可能匹配错误的结果"策略，设置模板旋转角度上限135°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3D匹配参数设置：运行模式选标准，置信度阈值0.3，结果验证等级设为标准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启用"去除重叠物体位姿"功能，重叠比例阈值设为30%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使用"调整位姿V2"步骤优化抓取位姿，设置Z轴向上偏置5mm防碰撞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通过"输出"步骤发送抓取点位姿到机器人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端口类型选择"预定义（机器人路径）"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启用"自动校正视觉系统漂移"功能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使用"位姿变换"步骤将相机坐标系转换为机器人坐标系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配置"TCP通信"步骤，设置机器人服务名为FANUC，IP地址192.168.1.100，端口号60054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