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风险点：强光干扰导致点云数据失真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解决方案：加装遮光罩并调整工业照明角度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风险点：安装角度偏差影响Z轴定位精度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解决方案：使用激光校准工具确保相机垂直对齐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风险点：批次间刹车盘厚度公差超限导致匹配失败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解决方案：建立动态模板库并设置自适应匹配阈值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mm)：200*200*200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点云采集：通过3D相机获取托盘内刹车盘的点云数据，设置采集分辨率为0.1mm/像素以满足3mm定位精度要求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ROI设置：定义500×500×500mm的立方体搜索区域，排除托盘边缘干扰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点云滤波：采用统计滤波器去除噪声点，设置邻域点数为50，标准差倍数为2.0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降采样处理：使用体素网格滤波，设置叶节点边长为2mm，降低数据量提升处理效率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法向量计算：采用PCL库的NormalEstimation方法，设置K近邻点数为30，生成表面法向量用于后续位姿计算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模板匹配：加载标准刹车盘3D模型，使用3D粗匹配+精匹配组合策略，设置匹配得分阈值≥85%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位姿优化：通过RANSAC算法拟合平面，计算工件坐标系，调整Z轴方向与重力方向夹角≤3°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尺寸验证：提取检测到的刹车盘直径和厚度，设置公差范围±1.5mm进行合格判定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位姿输出：将检测到的6D位姿（X,Y,Z,RX,RY,RZ）通过TCP/IP协议发送至机器人控制系统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可视化标记：在点云视图中用红色框标出合格品，黄色框标出不合格品，显示检测置信度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机器人接口：配置Modbus TCP通信，设置IP地址192.168.1.100:502，定义DB100寄存器存储位姿数据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状态同步：通过数字量输出信号（DO1）通知机械手抓取时机，检测完成触发上升沿脉冲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