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设置吸盘工具碰撞模型（直径100mm圆柱体）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启用"绕障碍物避让"算法处理潜在堆叠干扰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端口类型设为"预定义（机器人路径）"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启用"自动校正视觉系统漂移"功能（精度补偿）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风险点：强电磁干扰可能影响相机通信与图像采集稳定性。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解决方案：采用屏蔽电缆连接设备，并将相机安装在远离大功率电机或变频器的位置。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风险点：工作距离2500mm下，安装误差可能导致视野偏移或精度下降。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解决方案：使用激光定位辅助安装，确保相机光轴垂直于检测面并居中对准目标区域。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风险点：不同批次刹车盘可能存在轻微形变，影响模板匹配成功率。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解决方案：定期更新3D模板库，并设置动态置信度阈值以适应合理范围内的形变差异。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●产品表面状态：非镜面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mm)：500*500*30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2500mm, X视野大小 = 2000mm, Y视野大小 = 2200mm, Z向视野大小 = 2000mm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MV-DLS1400M-15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444" y="1680210"/>
            <a:ext cx="4139111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26444" y="5465790"/>
            <a:ext cx="41391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MV-DLS1400M-15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设置相机参数组为"传送带检测模式"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启用"矫正至深度图坐标系"确保点云坐标一致性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配置触发信号与传送带停止联动（静止检测）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设置体素尺寸0.5mm平衡精度与处理速度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启用"移除非目标区域"功能限定搜索范围(1000×1000×500mm)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应用高斯噪声滤波消除金属表面干扰点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法向角度阈值设为85°强化平面特征提取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加载预制作的金属刹车盘点云模板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设置最小置信度阈值为0.95确保定位可靠性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启用"最高层点云优先"策略处理堆叠风险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调整位姿V2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坐标系转换：CameraToRobot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绕Z轴旋转对齐工艺基准面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沿Z轴正方向偏移30mm生成安全抓取位姿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角度过滤：X/Y轴旋转角度容差±3°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最大输出1个有效位姿（单件检测）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启用"筐内智能路径"适配传送带工位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