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- 设置工作流程为"视觉移动→接近点→视觉目标→离开点"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- 启用"避免重复抓取同一工件"选项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添加"输出"步骤，设置端口类型为"预定义（机器人路径）"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在Mech-Viz中配置"机器人模型库"参数，选择六轴机械臂模型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4. 通过"转移控制权"步骤实现机器人运动控制权切换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检测数据记录与分析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1. 添加"统计数据列表中指定层级的元素个数"步骤记录成功定位数量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2. 使用"计算对角线长度"验证检测区域覆盖完整性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3. 配置"数据保存"步骤将检测结果存档（格式：CSV）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4. 通过"计算位姿间距离"统计抓取点与理论位置的偏差值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风险点：强环境光干扰导致结构光采集异常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解决方案：加装遮光罩并配置工业LED补光系统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风险点：安装误差超出375mm工作距离公差范围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解决方案：使用激光测距仪校准安装位置并固定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风险点：批次间刹车盘厚度公差超5mm定位阈值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解决方案：建立物料尺寸数据库并设置动态补偿参数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●产品表面状态：无镜面效果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mm)：100*100*10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mm)：200.0 * 200.0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807" y="1680210"/>
            <a:ext cx="7048384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71807" y="5465790"/>
            <a:ext cx="704838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点云采集与坐标系转换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添加"从相机获取图像"步骤，连接已校准的3D相机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设置相机参数组为检测模式，确保采集范围覆盖200×200×20mm区域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使用"位姿变换"步骤将点云转换至机器人坐标系（CameraToRobot）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4. 启用"点云降采样"步骤降低数据密度，提升处理效率（间隔设置为5mm）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点云优化与特征提取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添加"点过滤"步骤，设置高度阈值（Z轴范围0-20mm）剔除异常点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使用"计算平面点云的位姿和尺寸"步骤提取刹车盘平面特征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应用"3D方法估计点云边缘"步骤识别工件边界轮廓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4. 通过"提取长方体内点云"步骤限定搜索范围（200×200×20mm）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刹车盘定位与抓取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3D位姿计算与抓取策略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添加"3D工件识别"步骤，加载预建模的刹车盘点云模板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使用"调整位姿V2"步骤优化识别结果：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- 启用"绕指定轴旋转位姿"使Z轴与重力方向对齐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- 添加"沿指定方向移动位姿"补偿10mm抓取安全距离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配置"生成抓取点"步骤，设置吸盘接触面法向量方向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4. 通过"位姿排序"步骤按XYZ坐标优先级排序，确保抓取顺序合理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位姿验证与输出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添加"根据阈值对数值进行二分类"步骤，设置5mm精度阈值过滤无效位姿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使用"计算两位姿沿指定方向的距离"验证抓取点与托盘边缘的安全间距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通过"限制输出的个数"步骤确保每次仅处理单个工件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4. 添加"分解物体尺寸"步骤提取长宽高参数用于后续验证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机器人路径规划与执行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配置"路径规划"步骤：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