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通过“生成抓取点”步骤创建多组抓取点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设置抓取点阵列（对称轴X/Y/Z，角度范围±30°）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配置平移裕度（X/Y轴±5mm），旋转裕度（Z轴±15°）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使用“位姿调整V2”步骤优化抓取位姿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沿Z轴移动位姿（偏置=5mm）避免碰撞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绕Z轴旋转位姿使法兰方向与抓取面垂直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调用“限制输出的个数”步骤保留前3个最高置信度结果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通过“跨工程传输数据”步骤将位姿传递至Mech-Viz路径规划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配置Adapter通信接口传输抓取位姿数据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设置TCP/IP通信参数（IP地址=192.168.1.100，端口=60054）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使用“计算掩膜面积”步骤统计有效检测区域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通过“保存结果到文件”步骤记录检测节拍（5pcs/min）和定位精度（5mm）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风险点：金属银色表面反光可能导致深度图采集异常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解决方案：加装遮光罩并调整结构光角度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风险点：1150mm长焦距易受安装振动影响精度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解决方案：采用防震支架+螺丝固定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风险点：批次间刹车盘表面氧化层厚度差异影响点云识别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解决方案：预设多组表面补偿参数模板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mm)：100*100*10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●工作节拍(pcs/min)：5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66" y="1474470"/>
            <a:ext cx="6583266" cy="39090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80366" y="5671530"/>
            <a:ext cx="658326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使用“从相机获取图像”步骤采集深度图和彩色图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设置相机参数：选择Mech-Eye工业级3D相机，配置标定参数组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开启矫正至深度图坐标系（因使用外置彩色图）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定义搜索范围为500×500×50mm的3D ROI区域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通过正交投影步骤将3D点云投影为2D深度图，便于后续处理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执行“点云预处理”步骤组合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设置3D ROI以截取托盘区域内点云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应用StatisticalOutlierFilter过滤离群点（最近邻近点数=30，标准偏差乘数=2.0）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使用NormalsFilter去除非平面噪声（参考方向Z轴，角度阈值0°-70°）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合并点云后进行降采样（VoxelGridSampler，采样间隔=10mm）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调用“计算点云法向并估计边缘”步骤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设置法向变化阈值=10°，深度差阈值=5mm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缝隙宽度阈值=2px，最小边缘点数=10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通过“将3D点云投影为2D图像”步骤生成透视投影图像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刹车盘检测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使用“3D工件识别”工具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点云预处理：设置ROI覆盖托盘区域，开启深度学习辅助识别（实例分割模型）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工件选择：导入刹车盘STL模型生成点云模板（生成完整表面点云）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匹配策略：选择边缘匹配模式，设置采样后模型期望点数=300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位姿过滤：启用基于位姿距离的非极大抑制（物体直径0.1倍）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调用“计算平面点云的位姿和尺寸”步骤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计算位姿中心方法=BoundingRectCenter，姿态方法=BoundingRectOrientation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开启边对齐搜索（半径=3px）优化包围盒方向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