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刹车盘定位视觉方案（3D）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未找到评估结果章节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●产品名称：刹车盘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●产品表面状态：无镜面效果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mm)：100*100*10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mm)：200.0 * 200.0 * 20.0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●工作节拍(pcs/min)：2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●相机安装方式：眼在手上</a:t>
            </a:r>
          </a:p>
          <a:p>
            <a:pPr>
              <a:defRPr sz="1400" b="1"/>
            </a:pPr>
            <a:r>
              <a:t>●工作距离(mm)：375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3D托盘眼在手上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3428661"/>
            <a:ext cx="3544089" cy="23046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82" y="1868328"/>
            <a:ext cx="4234815" cy="408098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7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MV-DPS200P-02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310×385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0.03 mm@ 300 mm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0.2-0.75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3D定位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079" y="2725464"/>
            <a:ext cx="5857875" cy="27203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3D结构光配置图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1704759"/>
            <a:ext cx="6949439" cy="3448481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97280" y="5441240"/>
            <a:ext cx="694943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1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MV-DPS200P-02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